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sldIdLst>
    <p:sldId id="266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8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8756D3-5401-409A-9825-A44302354F3A}">
          <p14:sldIdLst>
            <p14:sldId id="266"/>
            <p14:sldId id="308"/>
            <p14:sldId id="309"/>
            <p14:sldId id="310"/>
            <p14:sldId id="311"/>
            <p14:sldId id="312"/>
          </p14:sldIdLst>
        </p14:section>
        <p14:section name="Zoom" id="{2EFA675D-B253-49D7-9198-AE27671DA4F3}">
          <p14:sldIdLst>
            <p14:sldId id="313"/>
            <p14:sldId id="314"/>
            <p14:sldId id="318"/>
          </p14:sldIdLst>
        </p14:section>
        <p14:section name="The End" id="{8927B18E-2720-40F6-97AE-D56B4F0942C5}">
          <p14:sldIdLst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B118D4-0EE2-4DDB-A0B8-FC3EFB6C2204}" v="85" dt="2021-08-18T12:25:00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19" autoAdjust="0"/>
  </p:normalViewPr>
  <p:slideViewPr>
    <p:cSldViewPr snapToGrid="0">
      <p:cViewPr varScale="1">
        <p:scale>
          <a:sx n="104" d="100"/>
          <a:sy n="104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yron Patrick" userId="2b4b5af58b6cb600" providerId="LiveId" clId="{EAB118D4-0EE2-4DDB-A0B8-FC3EFB6C2204}"/>
    <pc:docChg chg="undo custSel addSld delSld modSld sldOrd modMainMaster addSection delSection modSection">
      <pc:chgData name="Byron Patrick" userId="2b4b5af58b6cb600" providerId="LiveId" clId="{EAB118D4-0EE2-4DDB-A0B8-FC3EFB6C2204}" dt="2021-08-18T12:26:43.232" v="377" actId="33935"/>
      <pc:docMkLst>
        <pc:docMk/>
      </pc:docMkLst>
      <pc:sldChg chg="modSp mod">
        <pc:chgData name="Byron Patrick" userId="2b4b5af58b6cb600" providerId="LiveId" clId="{EAB118D4-0EE2-4DDB-A0B8-FC3EFB6C2204}" dt="2021-08-18T11:57:10.683" v="238" actId="1076"/>
        <pc:sldMkLst>
          <pc:docMk/>
          <pc:sldMk cId="895915843" sldId="266"/>
        </pc:sldMkLst>
        <pc:picChg chg="mod modCrop">
          <ac:chgData name="Byron Patrick" userId="2b4b5af58b6cb600" providerId="LiveId" clId="{EAB118D4-0EE2-4DDB-A0B8-FC3EFB6C2204}" dt="2021-08-18T11:57:10.683" v="238" actId="1076"/>
          <ac:picMkLst>
            <pc:docMk/>
            <pc:sldMk cId="895915843" sldId="266"/>
            <ac:picMk id="5" creationId="{502E311F-59F4-4560-8AE3-494A7BA41C9C}"/>
          </ac:picMkLst>
        </pc:picChg>
      </pc:sldChg>
      <pc:sldChg chg="addSp delSp modSp mod delAnim">
        <pc:chgData name="Byron Patrick" userId="2b4b5af58b6cb600" providerId="LiveId" clId="{EAB118D4-0EE2-4DDB-A0B8-FC3EFB6C2204}" dt="2021-08-18T11:52:48.930" v="190" actId="2085"/>
        <pc:sldMkLst>
          <pc:docMk/>
          <pc:sldMk cId="265522590" sldId="308"/>
        </pc:sldMkLst>
        <pc:spChg chg="add del mod">
          <ac:chgData name="Byron Patrick" userId="2b4b5af58b6cb600" providerId="LiveId" clId="{EAB118D4-0EE2-4DDB-A0B8-FC3EFB6C2204}" dt="2021-08-18T11:49:54.765" v="164" actId="931"/>
          <ac:spMkLst>
            <pc:docMk/>
            <pc:sldMk cId="265522590" sldId="308"/>
            <ac:spMk id="4" creationId="{52BE5374-0BD9-4F64-98C2-B5EA7DF94B55}"/>
          </ac:spMkLst>
        </pc:spChg>
        <pc:picChg chg="add mod ord modCrop">
          <ac:chgData name="Byron Patrick" userId="2b4b5af58b6cb600" providerId="LiveId" clId="{EAB118D4-0EE2-4DDB-A0B8-FC3EFB6C2204}" dt="2021-08-18T11:52:48.930" v="190" actId="2085"/>
          <ac:picMkLst>
            <pc:docMk/>
            <pc:sldMk cId="265522590" sldId="308"/>
            <ac:picMk id="6" creationId="{8C08EFDE-8F75-4B22-AD8D-173DE1EF1CEF}"/>
          </ac:picMkLst>
        </pc:picChg>
        <pc:picChg chg="del">
          <ac:chgData name="Byron Patrick" userId="2b4b5af58b6cb600" providerId="LiveId" clId="{EAB118D4-0EE2-4DDB-A0B8-FC3EFB6C2204}" dt="2021-08-18T11:49:42.160" v="163" actId="478"/>
          <ac:picMkLst>
            <pc:docMk/>
            <pc:sldMk cId="265522590" sldId="308"/>
            <ac:picMk id="12" creationId="{77E8A0A3-78C9-40A7-AFC3-32C831AF21A6}"/>
          </ac:picMkLst>
        </pc:picChg>
      </pc:sldChg>
      <pc:sldChg chg="addSp delSp modSp mod delAnim modAnim">
        <pc:chgData name="Byron Patrick" userId="2b4b5af58b6cb600" providerId="LiveId" clId="{EAB118D4-0EE2-4DDB-A0B8-FC3EFB6C2204}" dt="2021-08-18T11:52:36.105" v="189" actId="1076"/>
        <pc:sldMkLst>
          <pc:docMk/>
          <pc:sldMk cId="712215663" sldId="309"/>
        </pc:sldMkLst>
        <pc:picChg chg="add mod modCrop">
          <ac:chgData name="Byron Patrick" userId="2b4b5af58b6cb600" providerId="LiveId" clId="{EAB118D4-0EE2-4DDB-A0B8-FC3EFB6C2204}" dt="2021-08-18T11:52:36.105" v="189" actId="1076"/>
          <ac:picMkLst>
            <pc:docMk/>
            <pc:sldMk cId="712215663" sldId="309"/>
            <ac:picMk id="4" creationId="{8DFD3BCB-E6FD-4177-BD39-E875B3165E6F}"/>
          </ac:picMkLst>
        </pc:picChg>
        <pc:picChg chg="del">
          <ac:chgData name="Byron Patrick" userId="2b4b5af58b6cb600" providerId="LiveId" clId="{EAB118D4-0EE2-4DDB-A0B8-FC3EFB6C2204}" dt="2021-08-18T11:51:48.867" v="180" actId="478"/>
          <ac:picMkLst>
            <pc:docMk/>
            <pc:sldMk cId="712215663" sldId="309"/>
            <ac:picMk id="20" creationId="{AD095CC4-D16B-4017-9A1F-781B74B525FE}"/>
          </ac:picMkLst>
        </pc:picChg>
      </pc:sldChg>
      <pc:sldChg chg="addSp delSp modSp mod delAnim modAnim modNotesTx">
        <pc:chgData name="Byron Patrick" userId="2b4b5af58b6cb600" providerId="LiveId" clId="{EAB118D4-0EE2-4DDB-A0B8-FC3EFB6C2204}" dt="2021-08-18T11:53:59.273" v="200" actId="1076"/>
        <pc:sldMkLst>
          <pc:docMk/>
          <pc:sldMk cId="3374593444" sldId="310"/>
        </pc:sldMkLst>
        <pc:spChg chg="add del mod">
          <ac:chgData name="Byron Patrick" userId="2b4b5af58b6cb600" providerId="LiveId" clId="{EAB118D4-0EE2-4DDB-A0B8-FC3EFB6C2204}" dt="2021-08-18T11:53:23.660" v="192" actId="931"/>
          <ac:spMkLst>
            <pc:docMk/>
            <pc:sldMk cId="3374593444" sldId="310"/>
            <ac:spMk id="5" creationId="{F6BE7FA4-9730-4F49-9EC0-556FFA940201}"/>
          </ac:spMkLst>
        </pc:spChg>
        <pc:picChg chg="del">
          <ac:chgData name="Byron Patrick" userId="2b4b5af58b6cb600" providerId="LiveId" clId="{EAB118D4-0EE2-4DDB-A0B8-FC3EFB6C2204}" dt="2021-08-18T11:53:14.009" v="191" actId="478"/>
          <ac:picMkLst>
            <pc:docMk/>
            <pc:sldMk cId="3374593444" sldId="310"/>
            <ac:picMk id="4" creationId="{448DEE8A-D8A7-4396-8139-3B2FCCDFD976}"/>
          </ac:picMkLst>
        </pc:picChg>
        <pc:picChg chg="add mod ord modCrop">
          <ac:chgData name="Byron Patrick" userId="2b4b5af58b6cb600" providerId="LiveId" clId="{EAB118D4-0EE2-4DDB-A0B8-FC3EFB6C2204}" dt="2021-08-18T11:53:59.273" v="200" actId="1076"/>
          <ac:picMkLst>
            <pc:docMk/>
            <pc:sldMk cId="3374593444" sldId="310"/>
            <ac:picMk id="13" creationId="{EDB1D101-5AD6-41B7-BFF9-5B2615E3976A}"/>
          </ac:picMkLst>
        </pc:picChg>
      </pc:sldChg>
      <pc:sldChg chg="addSp delSp modSp mod ord delAnim modAnim modNotesTx">
        <pc:chgData name="Byron Patrick" userId="2b4b5af58b6cb600" providerId="LiveId" clId="{EAB118D4-0EE2-4DDB-A0B8-FC3EFB6C2204}" dt="2021-08-18T11:55:12.450" v="229" actId="1037"/>
        <pc:sldMkLst>
          <pc:docMk/>
          <pc:sldMk cId="1262044106" sldId="312"/>
        </pc:sldMkLst>
        <pc:spChg chg="add del mod">
          <ac:chgData name="Byron Patrick" userId="2b4b5af58b6cb600" providerId="LiveId" clId="{EAB118D4-0EE2-4DDB-A0B8-FC3EFB6C2204}" dt="2021-08-18T11:54:24.759" v="202" actId="931"/>
          <ac:spMkLst>
            <pc:docMk/>
            <pc:sldMk cId="1262044106" sldId="312"/>
            <ac:spMk id="15" creationId="{2C3733ED-FAA5-4CEF-A42F-34A222B960BC}"/>
          </ac:spMkLst>
        </pc:spChg>
        <pc:graphicFrameChg chg="add del mod modGraphic">
          <ac:chgData name="Byron Patrick" userId="2b4b5af58b6cb600" providerId="LiveId" clId="{EAB118D4-0EE2-4DDB-A0B8-FC3EFB6C2204}" dt="2021-08-18T11:23:29.408" v="142" actId="478"/>
          <ac:graphicFrameMkLst>
            <pc:docMk/>
            <pc:sldMk cId="1262044106" sldId="312"/>
            <ac:graphicFrameMk id="5" creationId="{2BBEA98E-C476-45FB-B9E3-073648044FFD}"/>
          </ac:graphicFrameMkLst>
        </pc:graphicFrameChg>
        <pc:graphicFrameChg chg="add mod modGraphic">
          <ac:chgData name="Byron Patrick" userId="2b4b5af58b6cb600" providerId="LiveId" clId="{EAB118D4-0EE2-4DDB-A0B8-FC3EFB6C2204}" dt="2021-08-18T11:55:12.450" v="229" actId="1037"/>
          <ac:graphicFrameMkLst>
            <pc:docMk/>
            <pc:sldMk cId="1262044106" sldId="312"/>
            <ac:graphicFrameMk id="7" creationId="{25F3A678-F88C-4F6B-AE92-6F27B3326DB0}"/>
          </ac:graphicFrameMkLst>
        </pc:graphicFrameChg>
        <pc:graphicFrameChg chg="add mod modGraphic">
          <ac:chgData name="Byron Patrick" userId="2b4b5af58b6cb600" providerId="LiveId" clId="{EAB118D4-0EE2-4DDB-A0B8-FC3EFB6C2204}" dt="2021-08-18T11:55:12.450" v="229" actId="1037"/>
          <ac:graphicFrameMkLst>
            <pc:docMk/>
            <pc:sldMk cId="1262044106" sldId="312"/>
            <ac:graphicFrameMk id="9" creationId="{033230A5-CDB8-422C-8510-741A11EEAD4E}"/>
          </ac:graphicFrameMkLst>
        </pc:graphicFrameChg>
        <pc:graphicFrameChg chg="add mod modGraphic">
          <ac:chgData name="Byron Patrick" userId="2b4b5af58b6cb600" providerId="LiveId" clId="{EAB118D4-0EE2-4DDB-A0B8-FC3EFB6C2204}" dt="2021-08-18T11:55:12.450" v="229" actId="1037"/>
          <ac:graphicFrameMkLst>
            <pc:docMk/>
            <pc:sldMk cId="1262044106" sldId="312"/>
            <ac:graphicFrameMk id="11" creationId="{4929BBFE-BA5D-4C86-8EC4-009F4FDC92E7}"/>
          </ac:graphicFrameMkLst>
        </pc:graphicFrameChg>
        <pc:graphicFrameChg chg="del">
          <ac:chgData name="Byron Patrick" userId="2b4b5af58b6cb600" providerId="LiveId" clId="{EAB118D4-0EE2-4DDB-A0B8-FC3EFB6C2204}" dt="2021-08-18T11:23:08.190" v="137" actId="478"/>
          <ac:graphicFrameMkLst>
            <pc:docMk/>
            <pc:sldMk cId="1262044106" sldId="312"/>
            <ac:graphicFrameMk id="12" creationId="{99E0C2F6-A048-4F0A-AC84-6EBFF86FA70A}"/>
          </ac:graphicFrameMkLst>
        </pc:graphicFrameChg>
        <pc:graphicFrameChg chg="del">
          <ac:chgData name="Byron Patrick" userId="2b4b5af58b6cb600" providerId="LiveId" clId="{EAB118D4-0EE2-4DDB-A0B8-FC3EFB6C2204}" dt="2021-08-18T11:23:09.755" v="138" actId="478"/>
          <ac:graphicFrameMkLst>
            <pc:docMk/>
            <pc:sldMk cId="1262044106" sldId="312"/>
            <ac:graphicFrameMk id="14" creationId="{F1DDC5D9-4438-408F-BE40-F7F5E88F88A2}"/>
          </ac:graphicFrameMkLst>
        </pc:graphicFrameChg>
        <pc:graphicFrameChg chg="del">
          <ac:chgData name="Byron Patrick" userId="2b4b5af58b6cb600" providerId="LiveId" clId="{EAB118D4-0EE2-4DDB-A0B8-FC3EFB6C2204}" dt="2021-08-18T11:23:11.372" v="139" actId="478"/>
          <ac:graphicFrameMkLst>
            <pc:docMk/>
            <pc:sldMk cId="1262044106" sldId="312"/>
            <ac:graphicFrameMk id="16" creationId="{7544374F-C73D-44DC-B885-F04438DA7C80}"/>
          </ac:graphicFrameMkLst>
        </pc:graphicFrameChg>
        <pc:picChg chg="del">
          <ac:chgData name="Byron Patrick" userId="2b4b5af58b6cb600" providerId="LiveId" clId="{EAB118D4-0EE2-4DDB-A0B8-FC3EFB6C2204}" dt="2021-08-18T11:54:13.836" v="201" actId="478"/>
          <ac:picMkLst>
            <pc:docMk/>
            <pc:sldMk cId="1262044106" sldId="312"/>
            <ac:picMk id="4" creationId="{EC91D30F-7ADF-4888-8517-D782E7A8CA0C}"/>
          </ac:picMkLst>
        </pc:picChg>
        <pc:picChg chg="add mod ord modCrop">
          <ac:chgData name="Byron Patrick" userId="2b4b5af58b6cb600" providerId="LiveId" clId="{EAB118D4-0EE2-4DDB-A0B8-FC3EFB6C2204}" dt="2021-08-18T11:54:54.811" v="210" actId="1076"/>
          <ac:picMkLst>
            <pc:docMk/>
            <pc:sldMk cId="1262044106" sldId="312"/>
            <ac:picMk id="18" creationId="{38EBA532-3E49-424E-ADD3-2E9411E8291E}"/>
          </ac:picMkLst>
        </pc:picChg>
      </pc:sldChg>
      <pc:sldChg chg="ord">
        <pc:chgData name="Byron Patrick" userId="2b4b5af58b6cb600" providerId="LiveId" clId="{EAB118D4-0EE2-4DDB-A0B8-FC3EFB6C2204}" dt="2021-08-18T10:32:17.414" v="88"/>
        <pc:sldMkLst>
          <pc:docMk/>
          <pc:sldMk cId="4213053222" sldId="313"/>
        </pc:sldMkLst>
      </pc:sldChg>
      <pc:sldChg chg="addSp delSp modSp mod ord modClrScheme addAnim modAnim delDesignElem chgLayout">
        <pc:chgData name="Byron Patrick" userId="2b4b5af58b6cb600" providerId="LiveId" clId="{EAB118D4-0EE2-4DDB-A0B8-FC3EFB6C2204}" dt="2021-08-18T11:21:42.033" v="118"/>
        <pc:sldMkLst>
          <pc:docMk/>
          <pc:sldMk cId="292824852" sldId="314"/>
        </pc:sldMkLst>
        <pc:spChg chg="mod ord">
          <ac:chgData name="Byron Patrick" userId="2b4b5af58b6cb600" providerId="LiveId" clId="{EAB118D4-0EE2-4DDB-A0B8-FC3EFB6C2204}" dt="2021-08-18T11:21:27.101" v="116" actId="26606"/>
          <ac:spMkLst>
            <pc:docMk/>
            <pc:sldMk cId="292824852" sldId="314"/>
            <ac:spMk id="2" creationId="{58BBEC45-EEC2-49A4-A6AF-EDC76B6FA730}"/>
          </ac:spMkLst>
        </pc:spChg>
        <pc:spChg chg="mod ord">
          <ac:chgData name="Byron Patrick" userId="2b4b5af58b6cb600" providerId="LiveId" clId="{EAB118D4-0EE2-4DDB-A0B8-FC3EFB6C2204}" dt="2021-08-18T11:21:27.101" v="116" actId="26606"/>
          <ac:spMkLst>
            <pc:docMk/>
            <pc:sldMk cId="292824852" sldId="314"/>
            <ac:spMk id="3" creationId="{9B37BC33-C34A-43EB-A525-A4BCF50A72AD}"/>
          </ac:spMkLst>
        </pc:spChg>
        <pc:spChg chg="add">
          <ac:chgData name="Byron Patrick" userId="2b4b5af58b6cb600" providerId="LiveId" clId="{EAB118D4-0EE2-4DDB-A0B8-FC3EFB6C2204}" dt="2021-08-18T11:21:27.101" v="116" actId="26606"/>
          <ac:spMkLst>
            <pc:docMk/>
            <pc:sldMk cId="292824852" sldId="314"/>
            <ac:spMk id="6" creationId="{39E3965E-AC41-4711-9D10-E25ABB132D86}"/>
          </ac:spMkLst>
        </pc:spChg>
        <pc:spChg chg="add">
          <ac:chgData name="Byron Patrick" userId="2b4b5af58b6cb600" providerId="LiveId" clId="{EAB118D4-0EE2-4DDB-A0B8-FC3EFB6C2204}" dt="2021-08-18T11:21:27.101" v="116" actId="26606"/>
          <ac:spMkLst>
            <pc:docMk/>
            <pc:sldMk cId="292824852" sldId="314"/>
            <ac:spMk id="8" creationId="{F452A527-3631-41ED-858D-3777A7D1496A}"/>
          </ac:spMkLst>
        </pc:spChg>
        <pc:spChg chg="add del">
          <ac:chgData name="Byron Patrick" userId="2b4b5af58b6cb600" providerId="LiveId" clId="{EAB118D4-0EE2-4DDB-A0B8-FC3EFB6C2204}" dt="2021-08-18T11:21:13.171" v="115" actId="700"/>
          <ac:spMkLst>
            <pc:docMk/>
            <pc:sldMk cId="292824852" sldId="314"/>
            <ac:spMk id="9" creationId="{39E3965E-AC41-4711-9D10-E25ABB132D86}"/>
          </ac:spMkLst>
        </pc:spChg>
        <pc:spChg chg="add del">
          <ac:chgData name="Byron Patrick" userId="2b4b5af58b6cb600" providerId="LiveId" clId="{EAB118D4-0EE2-4DDB-A0B8-FC3EFB6C2204}" dt="2021-08-18T11:21:13.171" v="115" actId="700"/>
          <ac:spMkLst>
            <pc:docMk/>
            <pc:sldMk cId="292824852" sldId="314"/>
            <ac:spMk id="13" creationId="{54DCD9B2-D552-47A6-9FE2-15D7E8159AB6}"/>
          </ac:spMkLst>
        </pc:spChg>
        <pc:spChg chg="add del">
          <ac:chgData name="Byron Patrick" userId="2b4b5af58b6cb600" providerId="LiveId" clId="{EAB118D4-0EE2-4DDB-A0B8-FC3EFB6C2204}" dt="2021-08-18T11:21:13.171" v="115" actId="700"/>
          <ac:spMkLst>
            <pc:docMk/>
            <pc:sldMk cId="292824852" sldId="314"/>
            <ac:spMk id="17" creationId="{CCE25F7F-C10E-4478-90C0-93B61E638386}"/>
          </ac:spMkLst>
        </pc:spChg>
        <pc:picChg chg="mod">
          <ac:chgData name="Byron Patrick" userId="2b4b5af58b6cb600" providerId="LiveId" clId="{EAB118D4-0EE2-4DDB-A0B8-FC3EFB6C2204}" dt="2021-08-18T11:21:27.101" v="116" actId="26606"/>
          <ac:picMkLst>
            <pc:docMk/>
            <pc:sldMk cId="292824852" sldId="314"/>
            <ac:picMk id="4" creationId="{4095B54E-350C-4BFD-846F-252775615DA4}"/>
          </ac:picMkLst>
        </pc:picChg>
        <pc:cxnChg chg="add">
          <ac:chgData name="Byron Patrick" userId="2b4b5af58b6cb600" providerId="LiveId" clId="{EAB118D4-0EE2-4DDB-A0B8-FC3EFB6C2204}" dt="2021-08-18T11:21:27.101" v="116" actId="26606"/>
          <ac:cxnSpMkLst>
            <pc:docMk/>
            <pc:sldMk cId="292824852" sldId="314"/>
            <ac:cxnSpMk id="7" creationId="{1F5DC8C3-BA5F-4EED-BB9A-A14272BD82A1}"/>
          </ac:cxnSpMkLst>
        </pc:cxnChg>
        <pc:cxnChg chg="add">
          <ac:chgData name="Byron Patrick" userId="2b4b5af58b6cb600" providerId="LiveId" clId="{EAB118D4-0EE2-4DDB-A0B8-FC3EFB6C2204}" dt="2021-08-18T11:21:27.101" v="116" actId="26606"/>
          <ac:cxnSpMkLst>
            <pc:docMk/>
            <pc:sldMk cId="292824852" sldId="314"/>
            <ac:cxnSpMk id="10" creationId="{D28A9C89-B313-458F-9C85-515930A51A93}"/>
          </ac:cxnSpMkLst>
        </pc:cxnChg>
        <pc:cxnChg chg="add del">
          <ac:chgData name="Byron Patrick" userId="2b4b5af58b6cb600" providerId="LiveId" clId="{EAB118D4-0EE2-4DDB-A0B8-FC3EFB6C2204}" dt="2021-08-18T11:21:13.171" v="115" actId="700"/>
          <ac:cxnSpMkLst>
            <pc:docMk/>
            <pc:sldMk cId="292824852" sldId="314"/>
            <ac:cxnSpMk id="11" creationId="{1F5DC8C3-BA5F-4EED-BB9A-A14272BD82A1}"/>
          </ac:cxnSpMkLst>
        </pc:cxnChg>
        <pc:cxnChg chg="add del">
          <ac:chgData name="Byron Patrick" userId="2b4b5af58b6cb600" providerId="LiveId" clId="{EAB118D4-0EE2-4DDB-A0B8-FC3EFB6C2204}" dt="2021-08-18T11:21:13.171" v="115" actId="700"/>
          <ac:cxnSpMkLst>
            <pc:docMk/>
            <pc:sldMk cId="292824852" sldId="314"/>
            <ac:cxnSpMk id="15" creationId="{FCE0A9EA-62FA-4F43-BEF6-7BBBB3F90F25}"/>
          </ac:cxnSpMkLst>
        </pc:cxnChg>
      </pc:sldChg>
      <pc:sldChg chg="addSp delSp modSp del mod ord modClrScheme addAnim delAnim setClrOvrMap delDesignElem chgLayout">
        <pc:chgData name="Byron Patrick" userId="2b4b5af58b6cb600" providerId="LiveId" clId="{EAB118D4-0EE2-4DDB-A0B8-FC3EFB6C2204}" dt="2021-08-18T11:23:00.578" v="136" actId="47"/>
        <pc:sldMkLst>
          <pc:docMk/>
          <pc:sldMk cId="4048494917" sldId="315"/>
        </pc:sldMkLst>
        <pc:spChg chg="mod ord">
          <ac:chgData name="Byron Patrick" userId="2b4b5af58b6cb600" providerId="LiveId" clId="{EAB118D4-0EE2-4DDB-A0B8-FC3EFB6C2204}" dt="2021-08-18T11:22:19.004" v="125" actId="26606"/>
          <ac:spMkLst>
            <pc:docMk/>
            <pc:sldMk cId="4048494917" sldId="315"/>
            <ac:spMk id="2" creationId="{58BBEC45-EEC2-49A4-A6AF-EDC76B6FA730}"/>
          </ac:spMkLst>
        </pc:spChg>
        <pc:spChg chg="mod ord">
          <ac:chgData name="Byron Patrick" userId="2b4b5af58b6cb600" providerId="LiveId" clId="{EAB118D4-0EE2-4DDB-A0B8-FC3EFB6C2204}" dt="2021-08-18T11:22:19.004" v="125" actId="26606"/>
          <ac:spMkLst>
            <pc:docMk/>
            <pc:sldMk cId="4048494917" sldId="315"/>
            <ac:spMk id="3" creationId="{9B37BC33-C34A-43EB-A525-A4BCF50A72AD}"/>
          </ac:spMkLst>
        </pc:spChg>
        <pc:spChg chg="add del">
          <ac:chgData name="Byron Patrick" userId="2b4b5af58b6cb600" providerId="LiveId" clId="{EAB118D4-0EE2-4DDB-A0B8-FC3EFB6C2204}" dt="2021-08-18T11:22:06.932" v="121" actId="26606"/>
          <ac:spMkLst>
            <pc:docMk/>
            <pc:sldMk cId="4048494917" sldId="315"/>
            <ac:spMk id="9" creationId="{39E3965E-AC41-4711-9D10-E25ABB132D86}"/>
          </ac:spMkLst>
        </pc:spChg>
        <pc:spChg chg="add del">
          <ac:chgData name="Byron Patrick" userId="2b4b5af58b6cb600" providerId="LiveId" clId="{EAB118D4-0EE2-4DDB-A0B8-FC3EFB6C2204}" dt="2021-08-18T11:22:06.932" v="121" actId="26606"/>
          <ac:spMkLst>
            <pc:docMk/>
            <pc:sldMk cId="4048494917" sldId="315"/>
            <ac:spMk id="13" creationId="{6482F060-A4AF-4E0B-B364-7C6BA4AE9C03}"/>
          </ac:spMkLst>
        </pc:spChg>
        <pc:spChg chg="del">
          <ac:chgData name="Byron Patrick" userId="2b4b5af58b6cb600" providerId="LiveId" clId="{EAB118D4-0EE2-4DDB-A0B8-FC3EFB6C2204}" dt="2021-08-18T11:21:54.074" v="119" actId="700"/>
          <ac:spMkLst>
            <pc:docMk/>
            <pc:sldMk cId="4048494917" sldId="315"/>
            <ac:spMk id="17" creationId="{CCE25F7F-C10E-4478-90C0-93B61E638386}"/>
          </ac:spMkLst>
        </pc:spChg>
        <pc:spChg chg="del">
          <ac:chgData name="Byron Patrick" userId="2b4b5af58b6cb600" providerId="LiveId" clId="{EAB118D4-0EE2-4DDB-A0B8-FC3EFB6C2204}" dt="2021-08-18T11:21:54.074" v="119" actId="700"/>
          <ac:spMkLst>
            <pc:docMk/>
            <pc:sldMk cId="4048494917" sldId="315"/>
            <ac:spMk id="18" creationId="{39E3965E-AC41-4711-9D10-E25ABB132D86}"/>
          </ac:spMkLst>
        </pc:spChg>
        <pc:spChg chg="del">
          <ac:chgData name="Byron Patrick" userId="2b4b5af58b6cb600" providerId="LiveId" clId="{EAB118D4-0EE2-4DDB-A0B8-FC3EFB6C2204}" dt="2021-08-18T11:21:54.074" v="119" actId="700"/>
          <ac:spMkLst>
            <pc:docMk/>
            <pc:sldMk cId="4048494917" sldId="315"/>
            <ac:spMk id="20" creationId="{54DCD9B2-D552-47A6-9FE2-15D7E8159AB6}"/>
          </ac:spMkLst>
        </pc:spChg>
        <pc:spChg chg="add del">
          <ac:chgData name="Byron Patrick" userId="2b4b5af58b6cb600" providerId="LiveId" clId="{EAB118D4-0EE2-4DDB-A0B8-FC3EFB6C2204}" dt="2021-08-18T11:22:18.963" v="124" actId="26606"/>
          <ac:spMkLst>
            <pc:docMk/>
            <pc:sldMk cId="4048494917" sldId="315"/>
            <ac:spMk id="22" creationId="{39E3965E-AC41-4711-9D10-E25ABB132D86}"/>
          </ac:spMkLst>
        </pc:spChg>
        <pc:spChg chg="add del">
          <ac:chgData name="Byron Patrick" userId="2b4b5af58b6cb600" providerId="LiveId" clId="{EAB118D4-0EE2-4DDB-A0B8-FC3EFB6C2204}" dt="2021-08-18T11:22:18.963" v="124" actId="26606"/>
          <ac:spMkLst>
            <pc:docMk/>
            <pc:sldMk cId="4048494917" sldId="315"/>
            <ac:spMk id="24" creationId="{F452A527-3631-41ED-858D-3777A7D1496A}"/>
          </ac:spMkLst>
        </pc:spChg>
        <pc:spChg chg="add">
          <ac:chgData name="Byron Patrick" userId="2b4b5af58b6cb600" providerId="LiveId" clId="{EAB118D4-0EE2-4DDB-A0B8-FC3EFB6C2204}" dt="2021-08-18T11:22:19.004" v="125" actId="26606"/>
          <ac:spMkLst>
            <pc:docMk/>
            <pc:sldMk cId="4048494917" sldId="315"/>
            <ac:spMk id="27" creationId="{39E3965E-AC41-4711-9D10-E25ABB132D86}"/>
          </ac:spMkLst>
        </pc:spChg>
        <pc:spChg chg="add">
          <ac:chgData name="Byron Patrick" userId="2b4b5af58b6cb600" providerId="LiveId" clId="{EAB118D4-0EE2-4DDB-A0B8-FC3EFB6C2204}" dt="2021-08-18T11:22:19.004" v="125" actId="26606"/>
          <ac:spMkLst>
            <pc:docMk/>
            <pc:sldMk cId="4048494917" sldId="315"/>
            <ac:spMk id="29" creationId="{33428ACC-71EC-4171-9527-10983BA6B41D}"/>
          </ac:spMkLst>
        </pc:spChg>
        <pc:spChg chg="add">
          <ac:chgData name="Byron Patrick" userId="2b4b5af58b6cb600" providerId="LiveId" clId="{EAB118D4-0EE2-4DDB-A0B8-FC3EFB6C2204}" dt="2021-08-18T11:22:19.004" v="125" actId="26606"/>
          <ac:spMkLst>
            <pc:docMk/>
            <pc:sldMk cId="4048494917" sldId="315"/>
            <ac:spMk id="31" creationId="{8D4480B4-953D-41FA-9052-09AB3A026947}"/>
          </ac:spMkLst>
        </pc:spChg>
        <pc:picChg chg="mod">
          <ac:chgData name="Byron Patrick" userId="2b4b5af58b6cb600" providerId="LiveId" clId="{EAB118D4-0EE2-4DDB-A0B8-FC3EFB6C2204}" dt="2021-08-18T11:22:19.004" v="125" actId="26606"/>
          <ac:picMkLst>
            <pc:docMk/>
            <pc:sldMk cId="4048494917" sldId="315"/>
            <ac:picMk id="4" creationId="{F16AD5E3-8FF4-45AE-B5F8-50FD837E4757}"/>
          </ac:picMkLst>
        </pc:picChg>
        <pc:cxnChg chg="add del">
          <ac:chgData name="Byron Patrick" userId="2b4b5af58b6cb600" providerId="LiveId" clId="{EAB118D4-0EE2-4DDB-A0B8-FC3EFB6C2204}" dt="2021-08-18T11:22:06.932" v="121" actId="26606"/>
          <ac:cxnSpMkLst>
            <pc:docMk/>
            <pc:sldMk cId="4048494917" sldId="315"/>
            <ac:cxnSpMk id="11" creationId="{1F5DC8C3-BA5F-4EED-BB9A-A14272BD82A1}"/>
          </ac:cxnSpMkLst>
        </pc:cxnChg>
        <pc:cxnChg chg="add del">
          <ac:chgData name="Byron Patrick" userId="2b4b5af58b6cb600" providerId="LiveId" clId="{EAB118D4-0EE2-4DDB-A0B8-FC3EFB6C2204}" dt="2021-08-18T11:22:06.932" v="121" actId="26606"/>
          <ac:cxnSpMkLst>
            <pc:docMk/>
            <pc:sldMk cId="4048494917" sldId="315"/>
            <ac:cxnSpMk id="15" creationId="{B9EB6DAA-2F0C-43D5-A577-15D5D2C4E3F5}"/>
          </ac:cxnSpMkLst>
        </pc:cxnChg>
        <pc:cxnChg chg="del">
          <ac:chgData name="Byron Patrick" userId="2b4b5af58b6cb600" providerId="LiveId" clId="{EAB118D4-0EE2-4DDB-A0B8-FC3EFB6C2204}" dt="2021-08-18T11:21:54.074" v="119" actId="700"/>
          <ac:cxnSpMkLst>
            <pc:docMk/>
            <pc:sldMk cId="4048494917" sldId="315"/>
            <ac:cxnSpMk id="19" creationId="{1F5DC8C3-BA5F-4EED-BB9A-A14272BD82A1}"/>
          </ac:cxnSpMkLst>
        </pc:cxnChg>
        <pc:cxnChg chg="del">
          <ac:chgData name="Byron Patrick" userId="2b4b5af58b6cb600" providerId="LiveId" clId="{EAB118D4-0EE2-4DDB-A0B8-FC3EFB6C2204}" dt="2021-08-18T11:21:54.074" v="119" actId="700"/>
          <ac:cxnSpMkLst>
            <pc:docMk/>
            <pc:sldMk cId="4048494917" sldId="315"/>
            <ac:cxnSpMk id="21" creationId="{FCE0A9EA-62FA-4F43-BEF6-7BBBB3F90F25}"/>
          </ac:cxnSpMkLst>
        </pc:cxnChg>
        <pc:cxnChg chg="add del">
          <ac:chgData name="Byron Patrick" userId="2b4b5af58b6cb600" providerId="LiveId" clId="{EAB118D4-0EE2-4DDB-A0B8-FC3EFB6C2204}" dt="2021-08-18T11:22:18.963" v="124" actId="26606"/>
          <ac:cxnSpMkLst>
            <pc:docMk/>
            <pc:sldMk cId="4048494917" sldId="315"/>
            <ac:cxnSpMk id="23" creationId="{1F5DC8C3-BA5F-4EED-BB9A-A14272BD82A1}"/>
          </ac:cxnSpMkLst>
        </pc:cxnChg>
        <pc:cxnChg chg="add del">
          <ac:chgData name="Byron Patrick" userId="2b4b5af58b6cb600" providerId="LiveId" clId="{EAB118D4-0EE2-4DDB-A0B8-FC3EFB6C2204}" dt="2021-08-18T11:22:18.963" v="124" actId="26606"/>
          <ac:cxnSpMkLst>
            <pc:docMk/>
            <pc:sldMk cId="4048494917" sldId="315"/>
            <ac:cxnSpMk id="25" creationId="{D28A9C89-B313-458F-9C85-515930A51A93}"/>
          </ac:cxnSpMkLst>
        </pc:cxnChg>
        <pc:cxnChg chg="add">
          <ac:chgData name="Byron Patrick" userId="2b4b5af58b6cb600" providerId="LiveId" clId="{EAB118D4-0EE2-4DDB-A0B8-FC3EFB6C2204}" dt="2021-08-18T11:22:19.004" v="125" actId="26606"/>
          <ac:cxnSpMkLst>
            <pc:docMk/>
            <pc:sldMk cId="4048494917" sldId="315"/>
            <ac:cxnSpMk id="28" creationId="{1F5DC8C3-BA5F-4EED-BB9A-A14272BD82A1}"/>
          </ac:cxnSpMkLst>
        </pc:cxnChg>
        <pc:cxnChg chg="add">
          <ac:chgData name="Byron Patrick" userId="2b4b5af58b6cb600" providerId="LiveId" clId="{EAB118D4-0EE2-4DDB-A0B8-FC3EFB6C2204}" dt="2021-08-18T11:22:19.004" v="125" actId="26606"/>
          <ac:cxnSpMkLst>
            <pc:docMk/>
            <pc:sldMk cId="4048494917" sldId="315"/>
            <ac:cxnSpMk id="30" creationId="{BA22713B-ABB6-4391-97F9-0449A2B9B664}"/>
          </ac:cxnSpMkLst>
        </pc:cxnChg>
      </pc:sldChg>
      <pc:sldChg chg="addSp delSp modSp mod ord modTransition addAnim delAnim modAnim modShow">
        <pc:chgData name="Byron Patrick" userId="2b4b5af58b6cb600" providerId="LiveId" clId="{EAB118D4-0EE2-4DDB-A0B8-FC3EFB6C2204}" dt="2021-08-18T12:26:43.232" v="377" actId="33935"/>
        <pc:sldMkLst>
          <pc:docMk/>
          <pc:sldMk cId="1094134569" sldId="317"/>
        </pc:sldMkLst>
        <pc:spChg chg="mod modVis">
          <ac:chgData name="Byron Patrick" userId="2b4b5af58b6cb600" providerId="LiveId" clId="{EAB118D4-0EE2-4DDB-A0B8-FC3EFB6C2204}" dt="2021-08-18T12:26:43.232" v="377" actId="33935"/>
          <ac:spMkLst>
            <pc:docMk/>
            <pc:sldMk cId="1094134569" sldId="317"/>
            <ac:spMk id="2" creationId="{677947BF-F5E0-4471-B45A-3E25583CF1B0}"/>
          </ac:spMkLst>
        </pc:spChg>
        <pc:spChg chg="add mod ord modVis">
          <ac:chgData name="Byron Patrick" userId="2b4b5af58b6cb600" providerId="LiveId" clId="{EAB118D4-0EE2-4DDB-A0B8-FC3EFB6C2204}" dt="2021-08-18T12:26:39.836" v="376" actId="20577"/>
          <ac:spMkLst>
            <pc:docMk/>
            <pc:sldMk cId="1094134569" sldId="317"/>
            <ac:spMk id="7" creationId="{BC096B04-A241-4805-B085-72C88DBF8B61}"/>
          </ac:spMkLst>
        </pc:spChg>
        <pc:spChg chg="mod modVis">
          <ac:chgData name="Byron Patrick" userId="2b4b5af58b6cb600" providerId="LiveId" clId="{EAB118D4-0EE2-4DDB-A0B8-FC3EFB6C2204}" dt="2021-08-18T12:26:43.232" v="377" actId="33935"/>
          <ac:spMkLst>
            <pc:docMk/>
            <pc:sldMk cId="1094134569" sldId="317"/>
            <ac:spMk id="9" creationId="{39E3965E-AC41-4711-9D10-E25ABB132D86}"/>
          </ac:spMkLst>
        </pc:spChg>
        <pc:spChg chg="mod modVis">
          <ac:chgData name="Byron Patrick" userId="2b4b5af58b6cb600" providerId="LiveId" clId="{EAB118D4-0EE2-4DDB-A0B8-FC3EFB6C2204}" dt="2021-08-18T12:26:43.232" v="377" actId="33935"/>
          <ac:spMkLst>
            <pc:docMk/>
            <pc:sldMk cId="1094134569" sldId="317"/>
            <ac:spMk id="13" creationId="{E75F8FC7-2268-462F-AFF6-A4A975C3444E}"/>
          </ac:spMkLst>
        </pc:spChg>
        <pc:spChg chg="mod modVis">
          <ac:chgData name="Byron Patrick" userId="2b4b5af58b6cb600" providerId="LiveId" clId="{EAB118D4-0EE2-4DDB-A0B8-FC3EFB6C2204}" dt="2021-08-18T12:26:43.232" v="377" actId="33935"/>
          <ac:spMkLst>
            <pc:docMk/>
            <pc:sldMk cId="1094134569" sldId="317"/>
            <ac:spMk id="17" creationId="{7EE051E9-6C07-4FBB-B4F7-EDF8DDEAA6DA}"/>
          </ac:spMkLst>
        </pc:spChg>
        <pc:picChg chg="add del mod">
          <ac:chgData name="Byron Patrick" userId="2b4b5af58b6cb600" providerId="LiveId" clId="{EAB118D4-0EE2-4DDB-A0B8-FC3EFB6C2204}" dt="2021-08-18T12:19:21.356" v="248" actId="478"/>
          <ac:picMkLst>
            <pc:docMk/>
            <pc:sldMk cId="1094134569" sldId="317"/>
            <ac:picMk id="3" creationId="{B2F074C7-C66C-4550-BCCE-0F8486AD3070}"/>
          </ac:picMkLst>
        </pc:picChg>
        <pc:picChg chg="add del mod modVis modCrop">
          <ac:chgData name="Byron Patrick" userId="2b4b5af58b6cb600" providerId="LiveId" clId="{EAB118D4-0EE2-4DDB-A0B8-FC3EFB6C2204}" dt="2021-08-18T12:26:43.232" v="377" actId="33935"/>
          <ac:picMkLst>
            <pc:docMk/>
            <pc:sldMk cId="1094134569" sldId="317"/>
            <ac:picMk id="4" creationId="{E6507D5C-B83E-47FB-8252-467215854D74}"/>
          </ac:picMkLst>
        </pc:picChg>
        <pc:picChg chg="add mod ord modVis">
          <ac:chgData name="Byron Patrick" userId="2b4b5af58b6cb600" providerId="LiveId" clId="{EAB118D4-0EE2-4DDB-A0B8-FC3EFB6C2204}" dt="2021-08-18T12:26:43.232" v="377" actId="33935"/>
          <ac:picMkLst>
            <pc:docMk/>
            <pc:sldMk cId="1094134569" sldId="317"/>
            <ac:picMk id="6" creationId="{FFE993C5-2527-4BF5-A2E1-3A509DC2779E}"/>
          </ac:picMkLst>
        </pc:picChg>
        <pc:cxnChg chg="mod modVis">
          <ac:chgData name="Byron Patrick" userId="2b4b5af58b6cb600" providerId="LiveId" clId="{EAB118D4-0EE2-4DDB-A0B8-FC3EFB6C2204}" dt="2021-08-18T12:26:43.232" v="377" actId="33935"/>
          <ac:cxnSpMkLst>
            <pc:docMk/>
            <pc:sldMk cId="1094134569" sldId="317"/>
            <ac:cxnSpMk id="11" creationId="{1F5DC8C3-BA5F-4EED-BB9A-A14272BD82A1}"/>
          </ac:cxnSpMkLst>
        </pc:cxnChg>
        <pc:cxnChg chg="mod modVis">
          <ac:chgData name="Byron Patrick" userId="2b4b5af58b6cb600" providerId="LiveId" clId="{EAB118D4-0EE2-4DDB-A0B8-FC3EFB6C2204}" dt="2021-08-18T12:26:43.232" v="377" actId="33935"/>
          <ac:cxnSpMkLst>
            <pc:docMk/>
            <pc:sldMk cId="1094134569" sldId="317"/>
            <ac:cxnSpMk id="15" creationId="{BEF45B32-FB97-49CC-B778-CA7CF87BEF7A}"/>
          </ac:cxnSpMkLst>
        </pc:cxnChg>
      </pc:sldChg>
      <pc:sldChg chg="addSp delSp modSp add mod setBg addAnim modAnim delDesignElem">
        <pc:chgData name="Byron Patrick" userId="2b4b5af58b6cb600" providerId="LiveId" clId="{EAB118D4-0EE2-4DDB-A0B8-FC3EFB6C2204}" dt="2021-08-18T11:22:58.143" v="135"/>
        <pc:sldMkLst>
          <pc:docMk/>
          <pc:sldMk cId="948436779" sldId="318"/>
        </pc:sldMkLst>
        <pc:spChg chg="mod">
          <ac:chgData name="Byron Patrick" userId="2b4b5af58b6cb600" providerId="LiveId" clId="{EAB118D4-0EE2-4DDB-A0B8-FC3EFB6C2204}" dt="2021-08-18T11:22:33.775" v="128" actId="26606"/>
          <ac:spMkLst>
            <pc:docMk/>
            <pc:sldMk cId="948436779" sldId="318"/>
            <ac:spMk id="2" creationId="{58BBEC45-EEC2-49A4-A6AF-EDC76B6FA730}"/>
          </ac:spMkLst>
        </pc:spChg>
        <pc:spChg chg="mod">
          <ac:chgData name="Byron Patrick" userId="2b4b5af58b6cb600" providerId="LiveId" clId="{EAB118D4-0EE2-4DDB-A0B8-FC3EFB6C2204}" dt="2021-08-18T11:22:33.775" v="128" actId="26606"/>
          <ac:spMkLst>
            <pc:docMk/>
            <pc:sldMk cId="948436779" sldId="318"/>
            <ac:spMk id="3" creationId="{9B37BC33-C34A-43EB-A525-A4BCF50A72AD}"/>
          </ac:spMkLst>
        </pc:spChg>
        <pc:spChg chg="add">
          <ac:chgData name="Byron Patrick" userId="2b4b5af58b6cb600" providerId="LiveId" clId="{EAB118D4-0EE2-4DDB-A0B8-FC3EFB6C2204}" dt="2021-08-18T11:22:33.775" v="128" actId="26606"/>
          <ac:spMkLst>
            <pc:docMk/>
            <pc:sldMk cId="948436779" sldId="318"/>
            <ac:spMk id="9" creationId="{39E3965E-AC41-4711-9D10-E25ABB132D86}"/>
          </ac:spMkLst>
        </pc:spChg>
        <pc:spChg chg="add">
          <ac:chgData name="Byron Patrick" userId="2b4b5af58b6cb600" providerId="LiveId" clId="{EAB118D4-0EE2-4DDB-A0B8-FC3EFB6C2204}" dt="2021-08-18T11:22:33.775" v="128" actId="26606"/>
          <ac:spMkLst>
            <pc:docMk/>
            <pc:sldMk cId="948436779" sldId="318"/>
            <ac:spMk id="13" creationId="{F452A527-3631-41ED-858D-3777A7D1496A}"/>
          </ac:spMkLst>
        </pc:spChg>
        <pc:spChg chg="del">
          <ac:chgData name="Byron Patrick" userId="2b4b5af58b6cb600" providerId="LiveId" clId="{EAB118D4-0EE2-4DDB-A0B8-FC3EFB6C2204}" dt="2021-08-18T11:22:30.258" v="127"/>
          <ac:spMkLst>
            <pc:docMk/>
            <pc:sldMk cId="948436779" sldId="318"/>
            <ac:spMk id="27" creationId="{39E3965E-AC41-4711-9D10-E25ABB132D86}"/>
          </ac:spMkLst>
        </pc:spChg>
        <pc:spChg chg="del">
          <ac:chgData name="Byron Patrick" userId="2b4b5af58b6cb600" providerId="LiveId" clId="{EAB118D4-0EE2-4DDB-A0B8-FC3EFB6C2204}" dt="2021-08-18T11:22:30.258" v="127"/>
          <ac:spMkLst>
            <pc:docMk/>
            <pc:sldMk cId="948436779" sldId="318"/>
            <ac:spMk id="29" creationId="{33428ACC-71EC-4171-9527-10983BA6B41D}"/>
          </ac:spMkLst>
        </pc:spChg>
        <pc:spChg chg="del">
          <ac:chgData name="Byron Patrick" userId="2b4b5af58b6cb600" providerId="LiveId" clId="{EAB118D4-0EE2-4DDB-A0B8-FC3EFB6C2204}" dt="2021-08-18T11:22:30.258" v="127"/>
          <ac:spMkLst>
            <pc:docMk/>
            <pc:sldMk cId="948436779" sldId="318"/>
            <ac:spMk id="31" creationId="{8D4480B4-953D-41FA-9052-09AB3A026947}"/>
          </ac:spMkLst>
        </pc:spChg>
        <pc:picChg chg="del mod">
          <ac:chgData name="Byron Patrick" userId="2b4b5af58b6cb600" providerId="LiveId" clId="{EAB118D4-0EE2-4DDB-A0B8-FC3EFB6C2204}" dt="2021-08-18T11:22:38.170" v="131" actId="478"/>
          <ac:picMkLst>
            <pc:docMk/>
            <pc:sldMk cId="948436779" sldId="318"/>
            <ac:picMk id="4" creationId="{F16AD5E3-8FF4-45AE-B5F8-50FD837E4757}"/>
          </ac:picMkLst>
        </pc:picChg>
        <pc:picChg chg="add mod">
          <ac:chgData name="Byron Patrick" userId="2b4b5af58b6cb600" providerId="LiveId" clId="{EAB118D4-0EE2-4DDB-A0B8-FC3EFB6C2204}" dt="2021-08-18T11:22:54.188" v="134" actId="1076"/>
          <ac:picMkLst>
            <pc:docMk/>
            <pc:sldMk cId="948436779" sldId="318"/>
            <ac:picMk id="14" creationId="{894B0B70-4CEE-40EB-9B0C-1DC498E5AF6F}"/>
          </ac:picMkLst>
        </pc:picChg>
        <pc:cxnChg chg="add">
          <ac:chgData name="Byron Patrick" userId="2b4b5af58b6cb600" providerId="LiveId" clId="{EAB118D4-0EE2-4DDB-A0B8-FC3EFB6C2204}" dt="2021-08-18T11:22:33.775" v="128" actId="26606"/>
          <ac:cxnSpMkLst>
            <pc:docMk/>
            <pc:sldMk cId="948436779" sldId="318"/>
            <ac:cxnSpMk id="11" creationId="{1F5DC8C3-BA5F-4EED-BB9A-A14272BD82A1}"/>
          </ac:cxnSpMkLst>
        </pc:cxnChg>
        <pc:cxnChg chg="add">
          <ac:chgData name="Byron Patrick" userId="2b4b5af58b6cb600" providerId="LiveId" clId="{EAB118D4-0EE2-4DDB-A0B8-FC3EFB6C2204}" dt="2021-08-18T11:22:33.775" v="128" actId="26606"/>
          <ac:cxnSpMkLst>
            <pc:docMk/>
            <pc:sldMk cId="948436779" sldId="318"/>
            <ac:cxnSpMk id="15" creationId="{D28A9C89-B313-458F-9C85-515930A51A93}"/>
          </ac:cxnSpMkLst>
        </pc:cxnChg>
        <pc:cxnChg chg="del">
          <ac:chgData name="Byron Patrick" userId="2b4b5af58b6cb600" providerId="LiveId" clId="{EAB118D4-0EE2-4DDB-A0B8-FC3EFB6C2204}" dt="2021-08-18T11:22:30.258" v="127"/>
          <ac:cxnSpMkLst>
            <pc:docMk/>
            <pc:sldMk cId="948436779" sldId="318"/>
            <ac:cxnSpMk id="28" creationId="{1F5DC8C3-BA5F-4EED-BB9A-A14272BD82A1}"/>
          </ac:cxnSpMkLst>
        </pc:cxnChg>
        <pc:cxnChg chg="del">
          <ac:chgData name="Byron Patrick" userId="2b4b5af58b6cb600" providerId="LiveId" clId="{EAB118D4-0EE2-4DDB-A0B8-FC3EFB6C2204}" dt="2021-08-18T11:22:30.258" v="127"/>
          <ac:cxnSpMkLst>
            <pc:docMk/>
            <pc:sldMk cId="948436779" sldId="318"/>
            <ac:cxnSpMk id="30" creationId="{BA22713B-ABB6-4391-97F9-0449A2B9B664}"/>
          </ac:cxnSpMkLst>
        </pc:cxnChg>
      </pc:sldChg>
      <pc:sldChg chg="addSp delSp modSp add del mod setBg modClrScheme delDesignElem chgLayout">
        <pc:chgData name="Byron Patrick" userId="2b4b5af58b6cb600" providerId="LiveId" clId="{EAB118D4-0EE2-4DDB-A0B8-FC3EFB6C2204}" dt="2021-08-18T11:20:41.132" v="114"/>
        <pc:sldMkLst>
          <pc:docMk/>
          <pc:sldMk cId="1136260419" sldId="318"/>
        </pc:sldMkLst>
        <pc:spChg chg="mod ord">
          <ac:chgData name="Byron Patrick" userId="2b4b5af58b6cb600" providerId="LiveId" clId="{EAB118D4-0EE2-4DDB-A0B8-FC3EFB6C2204}" dt="2021-08-18T11:20:34.332" v="112" actId="700"/>
          <ac:spMkLst>
            <pc:docMk/>
            <pc:sldMk cId="1136260419" sldId="318"/>
            <ac:spMk id="2" creationId="{58BBEC45-EEC2-49A4-A6AF-EDC76B6FA730}"/>
          </ac:spMkLst>
        </pc:spChg>
        <pc:spChg chg="mod ord">
          <ac:chgData name="Byron Patrick" userId="2b4b5af58b6cb600" providerId="LiveId" clId="{EAB118D4-0EE2-4DDB-A0B8-FC3EFB6C2204}" dt="2021-08-18T11:20:34.332" v="112" actId="700"/>
          <ac:spMkLst>
            <pc:docMk/>
            <pc:sldMk cId="1136260419" sldId="318"/>
            <ac:spMk id="3" creationId="{9B37BC33-C34A-43EB-A525-A4BCF50A72AD}"/>
          </ac:spMkLst>
        </pc:spChg>
        <pc:spChg chg="add del">
          <ac:chgData name="Byron Patrick" userId="2b4b5af58b6cb600" providerId="LiveId" clId="{EAB118D4-0EE2-4DDB-A0B8-FC3EFB6C2204}" dt="2021-08-18T11:20:41.132" v="114"/>
          <ac:spMkLst>
            <pc:docMk/>
            <pc:sldMk cId="1136260419" sldId="318"/>
            <ac:spMk id="20" creationId="{39E3965E-AC41-4711-9D10-E25ABB132D86}"/>
          </ac:spMkLst>
        </pc:spChg>
        <pc:spChg chg="add del">
          <ac:chgData name="Byron Patrick" userId="2b4b5af58b6cb600" providerId="LiveId" clId="{EAB118D4-0EE2-4DDB-A0B8-FC3EFB6C2204}" dt="2021-08-18T11:20:41.132" v="114"/>
          <ac:spMkLst>
            <pc:docMk/>
            <pc:sldMk cId="1136260419" sldId="318"/>
            <ac:spMk id="24" creationId="{F452A527-3631-41ED-858D-3777A7D1496A}"/>
          </ac:spMkLst>
        </pc:spChg>
        <pc:picChg chg="mod">
          <ac:chgData name="Byron Patrick" userId="2b4b5af58b6cb600" providerId="LiveId" clId="{EAB118D4-0EE2-4DDB-A0B8-FC3EFB6C2204}" dt="2021-08-18T11:20:34.915" v="113" actId="1076"/>
          <ac:picMkLst>
            <pc:docMk/>
            <pc:sldMk cId="1136260419" sldId="318"/>
            <ac:picMk id="4" creationId="{9515A08B-68B5-41A7-A133-20A8539E0B93}"/>
          </ac:picMkLst>
        </pc:picChg>
        <pc:cxnChg chg="add del">
          <ac:chgData name="Byron Patrick" userId="2b4b5af58b6cb600" providerId="LiveId" clId="{EAB118D4-0EE2-4DDB-A0B8-FC3EFB6C2204}" dt="2021-08-18T11:20:41.132" v="114"/>
          <ac:cxnSpMkLst>
            <pc:docMk/>
            <pc:sldMk cId="1136260419" sldId="318"/>
            <ac:cxnSpMk id="22" creationId="{1F5DC8C3-BA5F-4EED-BB9A-A14272BD82A1}"/>
          </ac:cxnSpMkLst>
        </pc:cxnChg>
        <pc:cxnChg chg="add del">
          <ac:chgData name="Byron Patrick" userId="2b4b5af58b6cb600" providerId="LiveId" clId="{EAB118D4-0EE2-4DDB-A0B8-FC3EFB6C2204}" dt="2021-08-18T11:20:41.132" v="114"/>
          <ac:cxnSpMkLst>
            <pc:docMk/>
            <pc:sldMk cId="1136260419" sldId="318"/>
            <ac:cxnSpMk id="26" creationId="{D28A9C89-B313-458F-9C85-515930A51A93}"/>
          </ac:cxnSpMkLst>
        </pc:cxnChg>
      </pc:sldChg>
      <pc:sldChg chg="addSp delSp modSp add del mod delAnim">
        <pc:chgData name="Byron Patrick" userId="2b4b5af58b6cb600" providerId="LiveId" clId="{EAB118D4-0EE2-4DDB-A0B8-FC3EFB6C2204}" dt="2021-08-18T11:38:58.415" v="162" actId="47"/>
        <pc:sldMkLst>
          <pc:docMk/>
          <pc:sldMk cId="262544720" sldId="319"/>
        </pc:sldMkLst>
        <pc:spChg chg="add del mod">
          <ac:chgData name="Byron Patrick" userId="2b4b5af58b6cb600" providerId="LiveId" clId="{EAB118D4-0EE2-4DDB-A0B8-FC3EFB6C2204}" dt="2021-08-18T11:37:40.740" v="158" actId="931"/>
          <ac:spMkLst>
            <pc:docMk/>
            <pc:sldMk cId="262544720" sldId="319"/>
            <ac:spMk id="5" creationId="{E90F8E15-7B78-4022-94FB-4E780D5B24CB}"/>
          </ac:spMkLst>
        </pc:spChg>
        <pc:picChg chg="del">
          <ac:chgData name="Byron Patrick" userId="2b4b5af58b6cb600" providerId="LiveId" clId="{EAB118D4-0EE2-4DDB-A0B8-FC3EFB6C2204}" dt="2021-08-18T11:37:16.387" v="157" actId="478"/>
          <ac:picMkLst>
            <pc:docMk/>
            <pc:sldMk cId="262544720" sldId="319"/>
            <ac:picMk id="4" creationId="{EC91D30F-7ADF-4888-8517-D782E7A8CA0C}"/>
          </ac:picMkLst>
        </pc:picChg>
        <pc:picChg chg="add mod ord">
          <ac:chgData name="Byron Patrick" userId="2b4b5af58b6cb600" providerId="LiveId" clId="{EAB118D4-0EE2-4DDB-A0B8-FC3EFB6C2204}" dt="2021-08-18T11:37:48.581" v="161" actId="1076"/>
          <ac:picMkLst>
            <pc:docMk/>
            <pc:sldMk cId="262544720" sldId="319"/>
            <ac:picMk id="8" creationId="{F6E0A2CE-AC1C-43B3-B47E-C2C98B3F776A}"/>
          </ac:picMkLst>
        </pc:picChg>
      </pc:sldChg>
      <pc:sldMasterChg chg="addSp modSp mod">
        <pc:chgData name="Byron Patrick" userId="2b4b5af58b6cb600" providerId="LiveId" clId="{EAB118D4-0EE2-4DDB-A0B8-FC3EFB6C2204}" dt="2021-08-18T11:14:01.785" v="96" actId="14100"/>
        <pc:sldMasterMkLst>
          <pc:docMk/>
          <pc:sldMasterMk cId="2216014749" sldId="2147483660"/>
        </pc:sldMasterMkLst>
        <pc:picChg chg="add mod">
          <ac:chgData name="Byron Patrick" userId="2b4b5af58b6cb600" providerId="LiveId" clId="{EAB118D4-0EE2-4DDB-A0B8-FC3EFB6C2204}" dt="2021-08-18T11:14:01.785" v="96" actId="14100"/>
          <ac:picMkLst>
            <pc:docMk/>
            <pc:sldMasterMk cId="2216014749" sldId="2147483660"/>
            <ac:picMk id="11" creationId="{1D7EF678-F023-42AA-9CA4-5E4B2EFE5370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A1E4B-F786-4FE5-AF65-A36654BA1AF4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08CA8-16BF-4683-886E-F199713EC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the deck in presentation mode to experience the Morph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CA8-16BF-4683-886E-F199713EC3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2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Put the deck in presentation mode to experience </a:t>
            </a:r>
            <a:r>
              <a:rPr lang="en-US"/>
              <a:t>the Zoom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08CA8-16BF-4683-886E-F199713EC3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0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499412-E7FE-484E-9619-E8F51F5E6EAD}"/>
              </a:ext>
            </a:extLst>
          </p:cNvPr>
          <p:cNvSpPr txBox="1"/>
          <p:nvPr userDrawn="1"/>
        </p:nvSpPr>
        <p:spPr>
          <a:xfrm>
            <a:off x="7796893" y="6012996"/>
            <a:ext cx="402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Edit this text once, on the Slide Master!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D7EF678-F023-42AA-9CA4-5E4B2EFE537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4299" y="6535511"/>
            <a:ext cx="363775" cy="2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gif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dirty="0"/>
              <a:t>Sample PowerPoint 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~Byron K Patrick, CPA.CITP | CGMA</a:t>
            </a:r>
          </a:p>
        </p:txBody>
      </p:sp>
      <p:pic>
        <p:nvPicPr>
          <p:cNvPr id="5" name="Picture 4" descr="Miss You Bee">
            <a:extLst>
              <a:ext uri="{FF2B5EF4-FFF2-40B4-BE49-F238E27FC236}">
                <a16:creationId xmlns:a16="http://schemas.microsoft.com/office/drawing/2014/main" id="{502E311F-59F4-4560-8AE3-494A7BA4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" r="33879"/>
          <a:stretch/>
        </p:blipFill>
        <p:spPr>
          <a:xfrm>
            <a:off x="99672" y="0"/>
            <a:ext cx="4424659" cy="6857999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96B04-A241-4805-B085-72C88DBF8B61}"/>
              </a:ext>
            </a:extLst>
          </p:cNvPr>
          <p:cNvSpPr txBox="1"/>
          <p:nvPr/>
        </p:nvSpPr>
        <p:spPr>
          <a:xfrm>
            <a:off x="1108821" y="128858"/>
            <a:ext cx="981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Wondering where I got those cute bumble bees from?</a:t>
            </a:r>
          </a:p>
        </p:txBody>
      </p:sp>
      <p:pic>
        <p:nvPicPr>
          <p:cNvPr id="6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FE993C5-2527-4BF5-A2E1-3A509DC2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22" y="590290"/>
            <a:ext cx="9814451" cy="55206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947BF-F5E0-4471-B45A-3E25583C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013" y="639098"/>
            <a:ext cx="4813072" cy="35711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ENJOY!</a:t>
            </a:r>
          </a:p>
        </p:txBody>
      </p:sp>
      <p:pic>
        <p:nvPicPr>
          <p:cNvPr id="4" name="Picture 3" descr="Like Bee">
            <a:extLst>
              <a:ext uri="{FF2B5EF4-FFF2-40B4-BE49-F238E27FC236}">
                <a16:creationId xmlns:a16="http://schemas.microsoft.com/office/drawing/2014/main" id="{E6507D5C-B83E-47FB-8252-46721585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" b="-269"/>
          <a:stretch/>
        </p:blipFill>
        <p:spPr>
          <a:xfrm>
            <a:off x="603663" y="52006"/>
            <a:ext cx="6181436" cy="617544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58549" y="437114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13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38"/>
    </mc:Choice>
    <mc:Fallback>
      <p:transition spd="slow" advTm="4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The Slide Master</a:t>
            </a:r>
          </a:p>
        </p:txBody>
      </p:sp>
      <p:pic>
        <p:nvPicPr>
          <p:cNvPr id="14" name="Graphic 13" descr="Arrow: Counter-clockwise curve with solid fill">
            <a:extLst>
              <a:ext uri="{FF2B5EF4-FFF2-40B4-BE49-F238E27FC236}">
                <a16:creationId xmlns:a16="http://schemas.microsoft.com/office/drawing/2014/main" id="{BDBB3177-E5DF-4EBF-80F2-9B9C5A65C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293709">
            <a:off x="5526824" y="3089895"/>
            <a:ext cx="2845153" cy="3333880"/>
          </a:xfrm>
          <a:prstGeom prst="rect">
            <a:avLst/>
          </a:prstGeom>
        </p:spPr>
      </p:pic>
      <p:pic>
        <p:nvPicPr>
          <p:cNvPr id="6" name="Content Placeholder 5" descr="Table&#10;&#10;Description automatically generated with low confidence">
            <a:extLst>
              <a:ext uri="{FF2B5EF4-FFF2-40B4-BE49-F238E27FC236}">
                <a16:creationId xmlns:a16="http://schemas.microsoft.com/office/drawing/2014/main" id="{8C08EFDE-8F75-4B22-AD8D-173DE1EF1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0464" b="40164"/>
          <a:stretch/>
        </p:blipFill>
        <p:spPr>
          <a:xfrm>
            <a:off x="216938" y="2038471"/>
            <a:ext cx="11758124" cy="1281326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20"/>
    </mc:Choice>
    <mc:Fallback xmlns="">
      <p:transition spd="slow" advTm="9832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ackground Text">
            <a:extLst>
              <a:ext uri="{FF2B5EF4-FFF2-40B4-BE49-F238E27FC236}">
                <a16:creationId xmlns:a16="http://schemas.microsoft.com/office/drawing/2014/main" id="{5AA3256B-EFFF-416A-B152-45D1AE405964}"/>
              </a:ext>
            </a:extLst>
          </p:cNvPr>
          <p:cNvSpPr/>
          <p:nvPr/>
        </p:nvSpPr>
        <p:spPr>
          <a:xfrm>
            <a:off x="3011872" y="5166355"/>
            <a:ext cx="6819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Try To Select This Text</a:t>
            </a:r>
          </a:p>
        </p:txBody>
      </p:sp>
      <p:pic>
        <p:nvPicPr>
          <p:cNvPr id="8" name="Picture 7" descr="Angry Bee">
            <a:extLst>
              <a:ext uri="{FF2B5EF4-FFF2-40B4-BE49-F238E27FC236}">
                <a16:creationId xmlns:a16="http://schemas.microsoft.com/office/drawing/2014/main" id="{1B634F21-81AD-48CC-A100-2342CD1F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577" y="4517393"/>
            <a:ext cx="1962526" cy="1962526"/>
          </a:xfrm>
          <a:prstGeom prst="rect">
            <a:avLst/>
          </a:prstGeom>
        </p:spPr>
      </p:pic>
      <p:pic>
        <p:nvPicPr>
          <p:cNvPr id="10" name="Picture 9" descr="Bored Bee">
            <a:extLst>
              <a:ext uri="{FF2B5EF4-FFF2-40B4-BE49-F238E27FC236}">
                <a16:creationId xmlns:a16="http://schemas.microsoft.com/office/drawing/2014/main" id="{F3F782BB-FE76-4BF9-A983-BE2AE20A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827" y="4735945"/>
            <a:ext cx="1962526" cy="1962526"/>
          </a:xfrm>
          <a:prstGeom prst="rect">
            <a:avLst/>
          </a:prstGeom>
        </p:spPr>
      </p:pic>
      <p:pic>
        <p:nvPicPr>
          <p:cNvPr id="12" name="Picture 11" descr="Confused Bee">
            <a:extLst>
              <a:ext uri="{FF2B5EF4-FFF2-40B4-BE49-F238E27FC236}">
                <a16:creationId xmlns:a16="http://schemas.microsoft.com/office/drawing/2014/main" id="{88970D08-45B0-41C1-8591-CA5CEC06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075" y="4517393"/>
            <a:ext cx="1962526" cy="1962526"/>
          </a:xfrm>
          <a:prstGeom prst="rect">
            <a:avLst/>
          </a:prstGeom>
        </p:spPr>
      </p:pic>
      <p:pic>
        <p:nvPicPr>
          <p:cNvPr id="14" name="Picture 13" descr="Hi Bee">
            <a:extLst>
              <a:ext uri="{FF2B5EF4-FFF2-40B4-BE49-F238E27FC236}">
                <a16:creationId xmlns:a16="http://schemas.microsoft.com/office/drawing/2014/main" id="{FFFE6609-3D34-492C-80B1-3BE04E4A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23" y="4517393"/>
            <a:ext cx="1962526" cy="1962526"/>
          </a:xfrm>
          <a:prstGeom prst="rect">
            <a:avLst/>
          </a:prstGeom>
        </p:spPr>
      </p:pic>
      <p:pic>
        <p:nvPicPr>
          <p:cNvPr id="16" name="Picture 15" descr="High Five Bee">
            <a:extLst>
              <a:ext uri="{FF2B5EF4-FFF2-40B4-BE49-F238E27FC236}">
                <a16:creationId xmlns:a16="http://schemas.microsoft.com/office/drawing/2014/main" id="{84237EB8-8BEE-430D-BC1F-FC062A613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571" y="4517393"/>
            <a:ext cx="1962526" cy="1962526"/>
          </a:xfrm>
          <a:prstGeom prst="rect">
            <a:avLst/>
          </a:prstGeom>
        </p:spPr>
      </p:pic>
      <p:pic>
        <p:nvPicPr>
          <p:cNvPr id="18" name="Picture 17" descr="OMG Bee">
            <a:extLst>
              <a:ext uri="{FF2B5EF4-FFF2-40B4-BE49-F238E27FC236}">
                <a16:creationId xmlns:a16="http://schemas.microsoft.com/office/drawing/2014/main" id="{6F94F75D-11FC-4F03-9221-892F15331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19" y="4517393"/>
            <a:ext cx="1962526" cy="1962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E695B7-213F-4558-A955-D5A7D987C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Selection Pane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DFD3BCB-E6FD-4177-BD39-E875B3165E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499" b="28594"/>
          <a:stretch/>
        </p:blipFill>
        <p:spPr>
          <a:xfrm>
            <a:off x="983810" y="1955912"/>
            <a:ext cx="10224379" cy="24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9"/>
    </mc:Choice>
    <mc:Fallback xmlns="">
      <p:transition spd="slow" advTm="157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AFD6-7BED-4CA5-B908-5754A8D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 Transition</a:t>
            </a:r>
          </a:p>
        </p:txBody>
      </p:sp>
      <p:pic>
        <p:nvPicPr>
          <p:cNvPr id="6" name="Picture 5" descr="Angry Bee">
            <a:extLst>
              <a:ext uri="{FF2B5EF4-FFF2-40B4-BE49-F238E27FC236}">
                <a16:creationId xmlns:a16="http://schemas.microsoft.com/office/drawing/2014/main" id="{7C86B729-16DE-4D79-9A18-6145A17D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464" y="4139378"/>
            <a:ext cx="1962526" cy="1962526"/>
          </a:xfrm>
          <a:prstGeom prst="rect">
            <a:avLst/>
          </a:prstGeom>
        </p:spPr>
      </p:pic>
      <p:pic>
        <p:nvPicPr>
          <p:cNvPr id="7" name="Picture 6" descr="Confused Bee">
            <a:extLst>
              <a:ext uri="{FF2B5EF4-FFF2-40B4-BE49-F238E27FC236}">
                <a16:creationId xmlns:a16="http://schemas.microsoft.com/office/drawing/2014/main" id="{47672BA6-C988-489E-9E6C-D7D07A5E2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962" y="4139378"/>
            <a:ext cx="1962526" cy="1962526"/>
          </a:xfrm>
          <a:prstGeom prst="rect">
            <a:avLst/>
          </a:prstGeom>
        </p:spPr>
      </p:pic>
      <p:pic>
        <p:nvPicPr>
          <p:cNvPr id="8" name="Picture 7" descr="Hi Bee">
            <a:extLst>
              <a:ext uri="{FF2B5EF4-FFF2-40B4-BE49-F238E27FC236}">
                <a16:creationId xmlns:a16="http://schemas.microsoft.com/office/drawing/2014/main" id="{9F5DBF00-75AF-4351-A517-0DF6BF39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210" y="4139378"/>
            <a:ext cx="1962526" cy="1962526"/>
          </a:xfrm>
          <a:prstGeom prst="rect">
            <a:avLst/>
          </a:prstGeom>
        </p:spPr>
      </p:pic>
      <p:pic>
        <p:nvPicPr>
          <p:cNvPr id="9" name="Picture 8" descr="High Five Bee">
            <a:extLst>
              <a:ext uri="{FF2B5EF4-FFF2-40B4-BE49-F238E27FC236}">
                <a16:creationId xmlns:a16="http://schemas.microsoft.com/office/drawing/2014/main" id="{65AE4706-EA22-4EFA-B97C-B15EA175F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458" y="4139378"/>
            <a:ext cx="1962526" cy="1962526"/>
          </a:xfrm>
          <a:prstGeom prst="rect">
            <a:avLst/>
          </a:prstGeom>
        </p:spPr>
      </p:pic>
      <p:pic>
        <p:nvPicPr>
          <p:cNvPr id="10" name="Picture 9" descr="OMG Bee">
            <a:extLst>
              <a:ext uri="{FF2B5EF4-FFF2-40B4-BE49-F238E27FC236}">
                <a16:creationId xmlns:a16="http://schemas.microsoft.com/office/drawing/2014/main" id="{5910C29F-F02D-4608-8509-891842A0B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06" y="4139378"/>
            <a:ext cx="1962526" cy="1962526"/>
          </a:xfrm>
          <a:prstGeom prst="rect">
            <a:avLst/>
          </a:prstGeom>
        </p:spPr>
      </p:pic>
      <p:pic>
        <p:nvPicPr>
          <p:cNvPr id="11" name="Picture 10" descr="Bored Bee">
            <a:extLst>
              <a:ext uri="{FF2B5EF4-FFF2-40B4-BE49-F238E27FC236}">
                <a16:creationId xmlns:a16="http://schemas.microsoft.com/office/drawing/2014/main" id="{79A61E75-1377-4225-B1B1-48B656C59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9287" y="4341454"/>
            <a:ext cx="1962526" cy="1962526"/>
          </a:xfrm>
          <a:prstGeom prst="rect">
            <a:avLst/>
          </a:prstGeom>
        </p:spPr>
      </p:pic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B1D101-5AD6-41B7-BFF9-5B2615E39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t="38525" b="38168"/>
          <a:stretch/>
        </p:blipFill>
        <p:spPr>
          <a:xfrm>
            <a:off x="745076" y="2149489"/>
            <a:ext cx="10643772" cy="1395436"/>
          </a:xfrm>
        </p:spPr>
      </p:pic>
    </p:spTree>
    <p:extLst>
      <p:ext uri="{BB962C8B-B14F-4D97-AF65-F5344CB8AC3E}">
        <p14:creationId xmlns:p14="http://schemas.microsoft.com/office/powerpoint/2010/main" val="33745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9"/>
    </mc:Choice>
    <mc:Fallback xmlns="">
      <p:transition spd="slow" advTm="150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AFD6-7BED-4CA5-B908-5754A8D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3" y="-574057"/>
            <a:ext cx="10058400" cy="1450757"/>
          </a:xfrm>
        </p:spPr>
        <p:txBody>
          <a:bodyPr/>
          <a:lstStyle/>
          <a:p>
            <a:r>
              <a:rPr lang="en-US" dirty="0"/>
              <a:t>Morph Transition</a:t>
            </a:r>
          </a:p>
        </p:txBody>
      </p:sp>
      <p:pic>
        <p:nvPicPr>
          <p:cNvPr id="6" name="Picture 5" descr="Angry Bee">
            <a:extLst>
              <a:ext uri="{FF2B5EF4-FFF2-40B4-BE49-F238E27FC236}">
                <a16:creationId xmlns:a16="http://schemas.microsoft.com/office/drawing/2014/main" id="{7C86B729-16DE-4D79-9A18-6145A17D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6" y="4853010"/>
            <a:ext cx="1046817" cy="1046817"/>
          </a:xfrm>
          <a:prstGeom prst="rect">
            <a:avLst/>
          </a:prstGeom>
        </p:spPr>
      </p:pic>
      <p:pic>
        <p:nvPicPr>
          <p:cNvPr id="7" name="Picture 6" descr="Confused Bee">
            <a:extLst>
              <a:ext uri="{FF2B5EF4-FFF2-40B4-BE49-F238E27FC236}">
                <a16:creationId xmlns:a16="http://schemas.microsoft.com/office/drawing/2014/main" id="{47672BA6-C988-489E-9E6C-D7D07A5E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78" y="1604661"/>
            <a:ext cx="4460444" cy="4460444"/>
          </a:xfrm>
          <a:prstGeom prst="rect">
            <a:avLst/>
          </a:prstGeom>
        </p:spPr>
      </p:pic>
      <p:pic>
        <p:nvPicPr>
          <p:cNvPr id="8" name="Picture 7" descr="Hi Bee">
            <a:extLst>
              <a:ext uri="{FF2B5EF4-FFF2-40B4-BE49-F238E27FC236}">
                <a16:creationId xmlns:a16="http://schemas.microsoft.com/office/drawing/2014/main" id="{9F5DBF00-75AF-4351-A517-0DF6BF392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175" y="832559"/>
            <a:ext cx="3845137" cy="3845137"/>
          </a:xfrm>
          <a:prstGeom prst="rect">
            <a:avLst/>
          </a:prstGeom>
        </p:spPr>
      </p:pic>
      <p:pic>
        <p:nvPicPr>
          <p:cNvPr id="9" name="Picture 8" descr="High Five Bee">
            <a:extLst>
              <a:ext uri="{FF2B5EF4-FFF2-40B4-BE49-F238E27FC236}">
                <a16:creationId xmlns:a16="http://schemas.microsoft.com/office/drawing/2014/main" id="{65AE4706-EA22-4EFA-B97C-B15EA175F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130" y="654327"/>
            <a:ext cx="2480304" cy="2480304"/>
          </a:xfrm>
          <a:prstGeom prst="rect">
            <a:avLst/>
          </a:prstGeom>
        </p:spPr>
      </p:pic>
      <p:pic>
        <p:nvPicPr>
          <p:cNvPr id="10" name="Picture 9" descr="OMG Bee">
            <a:extLst>
              <a:ext uri="{FF2B5EF4-FFF2-40B4-BE49-F238E27FC236}">
                <a16:creationId xmlns:a16="http://schemas.microsoft.com/office/drawing/2014/main" id="{5910C29F-F02D-4608-8509-891842A0B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894" y="3188525"/>
            <a:ext cx="3192180" cy="3192180"/>
          </a:xfrm>
          <a:prstGeom prst="rect">
            <a:avLst/>
          </a:prstGeom>
        </p:spPr>
      </p:pic>
      <p:pic>
        <p:nvPicPr>
          <p:cNvPr id="11" name="Picture 10" descr="Bored Bee">
            <a:extLst>
              <a:ext uri="{FF2B5EF4-FFF2-40B4-BE49-F238E27FC236}">
                <a16:creationId xmlns:a16="http://schemas.microsoft.com/office/drawing/2014/main" id="{79A61E75-1377-4225-B1B1-48B656C59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5183"/>
            <a:ext cx="3345366" cy="33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 advTm="15069">
        <p159:morph option="byObject"/>
      </p:transition>
    </mc:Choice>
    <mc:Fallback xmlns="">
      <p:transition spd="slow" advTm="1506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5414-E36C-4749-9A65-AF5C977A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Zoom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25F3A678-F88C-4F6B-AE92-6F27B3326D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6945013"/>
                  </p:ext>
                </p:extLst>
              </p:nvPr>
            </p:nvGraphicFramePr>
            <p:xfrm>
              <a:off x="8160985" y="944122"/>
              <a:ext cx="3048000" cy="1714500"/>
            </p:xfrm>
            <a:graphic>
              <a:graphicData uri="http://schemas.microsoft.com/office/powerpoint/2016/slidezoom">
                <pslz:sldZm>
                  <pslz:sldZmObj sldId="313" cId="4213053222">
                    <pslz:zmPr id="{92EB20E4-9BD4-417E-AA4E-3FA8A7E55D2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id="{25F3A678-F88C-4F6B-AE92-6F27B3326D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60985" y="944122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033230A5-CDB8-422C-8510-741A11EEAD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5644777"/>
                  </p:ext>
                </p:extLst>
              </p:nvPr>
            </p:nvGraphicFramePr>
            <p:xfrm>
              <a:off x="8160985" y="2805767"/>
              <a:ext cx="3048000" cy="1714500"/>
            </p:xfrm>
            <a:graphic>
              <a:graphicData uri="http://schemas.microsoft.com/office/powerpoint/2016/slidezoom">
                <pslz:sldZm>
                  <pslz:sldZmObj sldId="314" cId="292824852">
                    <pslz:zmPr id="{FAAD8096-4656-42B4-845E-4D1628E7EB9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033230A5-CDB8-422C-8510-741A11EEAD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0985" y="2805767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4929BBFE-BA5D-4C86-8EC4-009F4FDC92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5917121"/>
                  </p:ext>
                </p:extLst>
              </p:nvPr>
            </p:nvGraphicFramePr>
            <p:xfrm>
              <a:off x="8160985" y="4648290"/>
              <a:ext cx="3048000" cy="1714500"/>
            </p:xfrm>
            <a:graphic>
              <a:graphicData uri="http://schemas.microsoft.com/office/powerpoint/2016/slidezoom">
                <pslz:sldZm>
                  <pslz:sldZmObj sldId="318" cId="948436779">
                    <pslz:zmPr id="{4BE132BE-64D6-4344-A9E9-30BEB7ED684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1" name="Slide Zoom 10">
                <a:extLst>
                  <a:ext uri="{FF2B5EF4-FFF2-40B4-BE49-F238E27FC236}">
                    <a16:creationId xmlns:a16="http://schemas.microsoft.com/office/drawing/2014/main" id="{4929BBFE-BA5D-4C86-8EC4-009F4FDC92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60985" y="4648290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p:pic>
        <p:nvPicPr>
          <p:cNvPr id="18" name="Content Placeholder 1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8EBA532-3E49-424E-ADD3-2E9411E82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731" b="3582"/>
          <a:stretch/>
        </p:blipFill>
        <p:spPr>
          <a:xfrm>
            <a:off x="295726" y="2049383"/>
            <a:ext cx="7475931" cy="3939722"/>
          </a:xfrm>
        </p:spPr>
      </p:pic>
    </p:spTree>
    <p:extLst>
      <p:ext uri="{BB962C8B-B14F-4D97-AF65-F5344CB8AC3E}">
        <p14:creationId xmlns:p14="http://schemas.microsoft.com/office/powerpoint/2010/main" val="126204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0"/>
    </mc:Choice>
    <mc:Fallback xmlns="">
      <p:transition spd="slow" advTm="451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BEC45-EEC2-49A4-A6AF-EDC76B6F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BC33-C34A-43EB-A525-A4BCF50A7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Zoom creates a dynamic presentation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9515A08B-68B5-41A7-A133-20A8539E0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5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BEC45-EEC2-49A4-A6AF-EDC76B6FA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0000" y="639097"/>
            <a:ext cx="481307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Second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BC33-C34A-43EB-A525-A4BCF50A7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You can use “Slide Zoom” to create a choose your own adventure</a:t>
            </a:r>
          </a:p>
        </p:txBody>
      </p:sp>
      <p:pic>
        <p:nvPicPr>
          <p:cNvPr id="4" name="Picture 3" descr="OMG Bee">
            <a:extLst>
              <a:ext uri="{FF2B5EF4-FFF2-40B4-BE49-F238E27FC236}">
                <a16:creationId xmlns:a16="http://schemas.microsoft.com/office/drawing/2014/main" id="{4095B54E-350C-4BFD-846F-25277561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8" r="4074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BEC45-EEC2-49A4-A6AF-EDC76B6FA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0000" y="639097"/>
            <a:ext cx="481307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Third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BC33-C34A-43EB-A525-A4BCF50A72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Up you slide zoom game using “Sections”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High Five Bee">
            <a:extLst>
              <a:ext uri="{FF2B5EF4-FFF2-40B4-BE49-F238E27FC236}">
                <a16:creationId xmlns:a16="http://schemas.microsoft.com/office/drawing/2014/main" id="{894B0B70-4CEE-40EB-9B0C-1DC498E5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79" y="155352"/>
            <a:ext cx="6547295" cy="65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367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{93A57775-4751-4D52-901D-0A3FAD603EEE}tf11437505_win32</Template>
  <TotalTime>215</TotalTime>
  <Words>98</Words>
  <Application>Microsoft Office PowerPoint</Application>
  <PresentationFormat>Widescreen</PresentationFormat>
  <Paragraphs>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Georgia Pro Cond Light</vt:lpstr>
      <vt:lpstr>Speak Pro</vt:lpstr>
      <vt:lpstr>RetrospectVTI</vt:lpstr>
      <vt:lpstr>Sample PowerPoint Tips</vt:lpstr>
      <vt:lpstr>The Slide Master</vt:lpstr>
      <vt:lpstr>The Selection Pane</vt:lpstr>
      <vt:lpstr>Morph Transition</vt:lpstr>
      <vt:lpstr>Morph Transition</vt:lpstr>
      <vt:lpstr>Slide Zoom</vt:lpstr>
      <vt:lpstr>First Topic</vt:lpstr>
      <vt:lpstr>Second Topic</vt:lpstr>
      <vt:lpstr>Third Topic</vt:lpstr>
      <vt:lpstr>ENJOY!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PowerPoint Tips</dc:title>
  <dc:creator>Byron Patrick</dc:creator>
  <cp:lastModifiedBy>Byron Patrick</cp:lastModifiedBy>
  <cp:revision>1</cp:revision>
  <dcterms:created xsi:type="dcterms:W3CDTF">2021-08-17T09:21:02Z</dcterms:created>
  <dcterms:modified xsi:type="dcterms:W3CDTF">2021-08-18T12:26:47Z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